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D10D1-2A5F-48A0-A464-038BD05CCFEF}" v="58" dt="2026-05-05T22:26:3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Jorge Carvalho Batista" userId="08f55525361d7573" providerId="LiveId" clId="{AAD64FA6-0575-4E5F-86DA-03A1151996C9}"/>
    <pc:docChg chg="custSel addSld delSld modSld">
      <pc:chgData name="Nelson Jorge Carvalho Batista" userId="08f55525361d7573" providerId="LiveId" clId="{AAD64FA6-0575-4E5F-86DA-03A1151996C9}" dt="2026-05-05T23:20:03.594" v="79" actId="2696"/>
      <pc:docMkLst>
        <pc:docMk/>
      </pc:docMkLst>
      <pc:sldChg chg="modSp mod">
        <pc:chgData name="Nelson Jorge Carvalho Batista" userId="08f55525361d7573" providerId="LiveId" clId="{AAD64FA6-0575-4E5F-86DA-03A1151996C9}" dt="2026-05-05T22:26:52.499" v="75" actId="20577"/>
        <pc:sldMkLst>
          <pc:docMk/>
          <pc:sldMk cId="2577984232" sldId="258"/>
        </pc:sldMkLst>
        <pc:spChg chg="mod">
          <ac:chgData name="Nelson Jorge Carvalho Batista" userId="08f55525361d7573" providerId="LiveId" clId="{AAD64FA6-0575-4E5F-86DA-03A1151996C9}" dt="2026-05-05T22:26:52.499" v="75" actId="20577"/>
          <ac:spMkLst>
            <pc:docMk/>
            <pc:sldMk cId="2577984232" sldId="258"/>
            <ac:spMk id="2" creationId="{F64A7AEA-FF3A-022B-EF8D-C002F6CDB7FE}"/>
          </ac:spMkLst>
        </pc:spChg>
      </pc:sldChg>
      <pc:sldChg chg="modSp mod">
        <pc:chgData name="Nelson Jorge Carvalho Batista" userId="08f55525361d7573" providerId="LiveId" clId="{AAD64FA6-0575-4E5F-86DA-03A1151996C9}" dt="2026-05-05T22:27:03.328" v="76" actId="20577"/>
        <pc:sldMkLst>
          <pc:docMk/>
          <pc:sldMk cId="712815611" sldId="259"/>
        </pc:sldMkLst>
        <pc:spChg chg="mod">
          <ac:chgData name="Nelson Jorge Carvalho Batista" userId="08f55525361d7573" providerId="LiveId" clId="{AAD64FA6-0575-4E5F-86DA-03A1151996C9}" dt="2026-05-05T22:27:03.328" v="76" actId="20577"/>
          <ac:spMkLst>
            <pc:docMk/>
            <pc:sldMk cId="712815611" sldId="259"/>
            <ac:spMk id="2" creationId="{4923894D-4886-5D73-20D5-2268B4CC4403}"/>
          </ac:spMkLst>
        </pc:spChg>
      </pc:sldChg>
      <pc:sldChg chg="modSp mod">
        <pc:chgData name="Nelson Jorge Carvalho Batista" userId="08f55525361d7573" providerId="LiveId" clId="{AAD64FA6-0575-4E5F-86DA-03A1151996C9}" dt="2026-05-05T22:27:07.469" v="77" actId="20577"/>
        <pc:sldMkLst>
          <pc:docMk/>
          <pc:sldMk cId="605035852" sldId="260"/>
        </pc:sldMkLst>
        <pc:spChg chg="mod">
          <ac:chgData name="Nelson Jorge Carvalho Batista" userId="08f55525361d7573" providerId="LiveId" clId="{AAD64FA6-0575-4E5F-86DA-03A1151996C9}" dt="2026-05-05T22:27:07.469" v="77" actId="20577"/>
          <ac:spMkLst>
            <pc:docMk/>
            <pc:sldMk cId="605035852" sldId="260"/>
            <ac:spMk id="2" creationId="{4E646757-1D52-FF94-94E6-86B6848F0411}"/>
          </ac:spMkLst>
        </pc:spChg>
      </pc:sldChg>
      <pc:sldChg chg="addSp delSp modSp new mod setBg">
        <pc:chgData name="Nelson Jorge Carvalho Batista" userId="08f55525361d7573" providerId="LiveId" clId="{AAD64FA6-0575-4E5F-86DA-03A1151996C9}" dt="2026-05-05T22:26:47.977" v="73" actId="14100"/>
        <pc:sldMkLst>
          <pc:docMk/>
          <pc:sldMk cId="3766810923" sldId="263"/>
        </pc:sldMkLst>
        <pc:spChg chg="del">
          <ac:chgData name="Nelson Jorge Carvalho Batista" userId="08f55525361d7573" providerId="LiveId" clId="{AAD64FA6-0575-4E5F-86DA-03A1151996C9}" dt="2026-05-05T22:26:30.692" v="58" actId="478"/>
          <ac:spMkLst>
            <pc:docMk/>
            <pc:sldMk cId="3766810923" sldId="263"/>
            <ac:spMk id="2" creationId="{B5C76656-F29E-F984-EBA2-8E84682DAE66}"/>
          </ac:spMkLst>
        </pc:spChg>
        <pc:spChg chg="mod">
          <ac:chgData name="Nelson Jorge Carvalho Batista" userId="08f55525361d7573" providerId="LiveId" clId="{AAD64FA6-0575-4E5F-86DA-03A1151996C9}" dt="2026-05-05T22:26:47.977" v="73" actId="14100"/>
          <ac:spMkLst>
            <pc:docMk/>
            <pc:sldMk cId="3766810923" sldId="263"/>
            <ac:spMk id="3" creationId="{DD18FCF2-4F36-6192-C0EA-EAF15488BB65}"/>
          </ac:spMkLst>
        </pc:spChg>
        <pc:spChg chg="add mod">
          <ac:chgData name="Nelson Jorge Carvalho Batista" userId="08f55525361d7573" providerId="LiveId" clId="{AAD64FA6-0575-4E5F-86DA-03A1151996C9}" dt="2026-05-05T22:26:41.969" v="71" actId="20577"/>
          <ac:spMkLst>
            <pc:docMk/>
            <pc:sldMk cId="3766810923" sldId="263"/>
            <ac:spMk id="4" creationId="{8BD5C043-C06D-FAE9-3E7A-E59018AFBCC7}"/>
          </ac:spMkLst>
        </pc:spChg>
      </pc:sldChg>
      <pc:sldChg chg="new del">
        <pc:chgData name="Nelson Jorge Carvalho Batista" userId="08f55525361d7573" providerId="LiveId" clId="{AAD64FA6-0575-4E5F-86DA-03A1151996C9}" dt="2026-05-05T23:20:03.594" v="79" actId="2696"/>
        <pc:sldMkLst>
          <pc:docMk/>
          <pc:sldMk cId="1636167881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99C58-C20E-45DA-856C-206DB9BFE1F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EEF9-73F4-4AD4-9D67-7AF747A9F8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74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DAD99-48A8-6C3F-FF44-AB8A96CBA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851635-2E48-1472-FAF0-9A06E7FC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9A7C7B-4A48-582E-6416-85B097AA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A0EBC7-0815-58BC-3DC8-69AB018B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E7E8D-BE5D-7DB4-AB16-B08A5C68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4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370CB-73B8-CB06-9C03-EB75BD9A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653A66-C707-915B-A233-677F4A70C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21EA3E-D631-34E9-16A0-5590B7BF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31C3C-939C-F8FB-6969-DF0A46D1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F59CE5-DFC3-C403-3560-8331750E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5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42A506-1172-9574-3239-A929B01E6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FF5639-7090-366C-5824-AF0EC1F5F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BA61AA-70D8-81A6-21C0-E93661E4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7188F9-6CBA-93B0-DC15-18A411D2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901DEC-0155-344B-E3E7-F7FB2D3E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21E87-AE48-C570-7FF0-D1B32FAF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5F52A3-6A96-9760-9B81-11ED652B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32BD4-0FC8-DDF8-D524-E1D9D57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568B4-EAFD-60E8-F02C-68462E59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DC2E8D-2A55-883C-2ECC-3D2107C2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7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58AE2-3D02-79B3-5BEA-20A8A8F3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C72864-18C1-CF02-1D58-C244AB0F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77FE4E-6BAE-09F6-5422-6E3CACF9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EF201-7011-122C-CF29-047412C9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A4C8C2-BA6B-8630-E17E-B5B6A03D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77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1F80-8473-5EBB-7FE3-1714B0EF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E7EB9C-68DE-9AD6-1998-9FF8B3A4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3B0345-76DD-EAE4-94D6-EF2750D20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8B9DBD-FD23-61DE-A2E7-CEC24924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1125B3-D68F-D089-826A-3E8438F4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0FE318-E799-9E0B-3D4B-88F06DE2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86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90EC9-82AD-2939-AAD8-3CB52862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942703-97C9-8660-C887-66A7882A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A587D2-2875-F0E0-DFFF-37B23BF0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7D8F88-BFBC-4641-AC7B-4C59A2CD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E066F8-DDCD-8E3B-4288-BC6A10D4B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E6F515-C611-3A74-8292-96934460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C13DFC-415D-3F2E-260C-9982BB46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5B77C6-6726-1AD8-A631-961B0A1B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01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74005-6782-09CC-08DB-B4972AA1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7FBC74-4CE8-597F-68FE-6138462C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F9088F-9064-3201-24F5-2106BD8A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5BD375-DE2A-6343-39AC-10C1F641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5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8E1095-3EA4-2B03-5D9E-26A36DF5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B98B73-9308-1748-E8B3-57F7E446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4EB1A2-3F42-1DF7-9ACC-1BB15C38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125E3-EC51-6964-CB6A-4387CD88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1E8FD-200B-735A-AD0B-A7303373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DFA423-0373-5E21-A29B-0184040E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2B941D-4C61-6BCC-37A6-DFFB76E3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A4C44-AB3A-A796-A262-9C3F928B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D4D772-C10C-684E-9665-4BD6ED45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6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67F13-CC32-8651-702D-A247CBD3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76DDC5-61EF-CB27-D6CA-FB623B93C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685595-BF9A-688B-0DA6-8CA32200A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4DB44E-914E-9061-FAB0-EECF675C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3F9EA8-AFD6-2F6A-6857-D53900A8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A67F52-A692-2524-1C8E-8EF07B05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88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DA13FE-9D83-E494-AD3B-F32EE14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B751D-BFBA-F17F-C3DD-E14A9850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73152-7751-A00F-064C-66A396304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0B317-F264-4691-B3D6-6EA246E390F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DC1FF6-31FF-29BB-F80C-75A70FE1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BDC24D-9D71-0434-BA33-D8B3E359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E7086-D025-4C34-A4EF-7E3F84E4A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5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A621-B749-30F4-88D8-90448869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2" y="3968298"/>
            <a:ext cx="7329488" cy="577089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pt-BR" dirty="0"/>
              <a:t>Título: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D37DD2-E706-B9A5-3508-F01786C6C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0334" y="228047"/>
            <a:ext cx="5015466" cy="2477472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pt-BR" b="1" dirty="0"/>
              <a:t>Autores: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5E47E80D-BF53-864B-F6FC-94C5AFD47E49}"/>
              </a:ext>
            </a:extLst>
          </p:cNvPr>
          <p:cNvSpPr txBox="1">
            <a:spLocks/>
          </p:cNvSpPr>
          <p:nvPr/>
        </p:nvSpPr>
        <p:spPr>
          <a:xfrm>
            <a:off x="7100334" y="2867219"/>
            <a:ext cx="5015466" cy="42230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Modalidade: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2BC980-F7BC-DD01-D75A-D5079880E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9477" r="53182" b="18295"/>
          <a:stretch>
            <a:fillRect/>
          </a:stretch>
        </p:blipFill>
        <p:spPr bwMode="auto">
          <a:xfrm>
            <a:off x="3560814" y="299211"/>
            <a:ext cx="3380269" cy="2971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89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58E79-0E0F-5097-571A-880693FA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36" y="76007"/>
            <a:ext cx="4128437" cy="857644"/>
          </a:xfrm>
        </p:spPr>
        <p:txBody>
          <a:bodyPr/>
          <a:lstStyle/>
          <a:p>
            <a:r>
              <a:rPr lang="en-US" dirty="0"/>
              <a:t>1 INTRODUÇÃO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1FF6F-FBD8-25C9-CD2E-0CB74232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750" y="1690688"/>
            <a:ext cx="7478830" cy="44862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5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18FCF2-4F36-6192-C0EA-EAF15488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75" y="1825625"/>
            <a:ext cx="5895976" cy="4351338"/>
          </a:xfrm>
        </p:spPr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D5C043-C06D-FAE9-3E7A-E59018AF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36" y="76007"/>
            <a:ext cx="4128437" cy="857644"/>
          </a:xfrm>
        </p:spPr>
        <p:txBody>
          <a:bodyPr/>
          <a:lstStyle/>
          <a:p>
            <a:r>
              <a:rPr lang="en-US" dirty="0"/>
              <a:t>2  OBJETIVO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81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7AEA-FF3A-022B-EF8D-C002F6CD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228" y="-183515"/>
            <a:ext cx="10515600" cy="1325563"/>
          </a:xfrm>
        </p:spPr>
        <p:txBody>
          <a:bodyPr/>
          <a:lstStyle/>
          <a:p>
            <a:r>
              <a:rPr lang="en-US" dirty="0"/>
              <a:t>3 MATERIAIS E MÉTODOS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7E5C8D-B47F-3E41-A99B-CAC6708F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9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3894D-4886-5D73-20D5-2268B4CC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77" y="-164264"/>
            <a:ext cx="10515600" cy="1325563"/>
          </a:xfrm>
        </p:spPr>
        <p:txBody>
          <a:bodyPr/>
          <a:lstStyle/>
          <a:p>
            <a:r>
              <a:rPr lang="en-US" dirty="0"/>
              <a:t>4 RESULTADOS E DISCUSSÃO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DF6D8-3DB5-DDBC-C896-3B5A2B41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36" y="1825625"/>
            <a:ext cx="10044764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81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46757-1D52-FF94-94E6-86B6848F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33" y="-202766"/>
            <a:ext cx="10515600" cy="1325563"/>
          </a:xfrm>
        </p:spPr>
        <p:txBody>
          <a:bodyPr/>
          <a:lstStyle/>
          <a:p>
            <a:r>
              <a:rPr lang="en-US" dirty="0"/>
              <a:t>5 CONSIDERAÇÕES FINAIS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E59880-59BF-5D12-54C4-3EB5CB92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26" y="1122797"/>
            <a:ext cx="7408244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03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D3B9D69-D9F3-9471-FE78-ECC124CC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33" y="-202766"/>
            <a:ext cx="10515600" cy="1325563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A84106-74B9-EDDA-9D77-DFB4C9EF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27" y="1122797"/>
            <a:ext cx="6959066" cy="435133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754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do Office</vt:lpstr>
      <vt:lpstr>Título:</vt:lpstr>
      <vt:lpstr>1 INTRODUÇÃO </vt:lpstr>
      <vt:lpstr>2  OBJETIVO</vt:lpstr>
      <vt:lpstr>3 MATERIAIS E MÉTODOS </vt:lpstr>
      <vt:lpstr>4 RESULTADOS E DISCUSSÃO </vt:lpstr>
      <vt:lpstr>5 CONSIDERAÇÕES FINAIS 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 Jorge Carvalho Batista</dc:creator>
  <cp:lastModifiedBy>Nelson Jorge Carvalho Batista</cp:lastModifiedBy>
  <cp:revision>1</cp:revision>
  <dcterms:created xsi:type="dcterms:W3CDTF">2026-05-04T19:00:53Z</dcterms:created>
  <dcterms:modified xsi:type="dcterms:W3CDTF">2026-05-05T23:20:06Z</dcterms:modified>
</cp:coreProperties>
</file>