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503D9-C4DE-069E-660E-2F4930D2B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CD87A7-8B91-2C11-0C6F-90D3F0871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2CEB37-5575-5EC7-FBFB-E60A79D2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19274F-1A12-F059-5A1C-4A5E8501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9BE43E-1BF0-270F-C39A-C5ADE53D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4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A227-D285-CB2C-868E-CF62EC94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25285A-01BC-F01C-4A03-0E1E0C1AB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3D1D4D-5921-EC04-51F5-7C608A94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092C4-FA9D-F3C7-AE68-21BEDBAF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C53EDD-3AF9-51AF-6A46-D225851A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56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FCC2BC-7F40-BD25-47BA-E01B5FB23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AFFA54-55D7-000B-7FB8-BF7A34D96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943C37-5647-4498-022D-7C1F410A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50A96B-1C1D-F5B4-D348-956686A5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2A9499-7490-FFAA-70BD-201881D5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5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BC058-3585-EEAE-7966-1E17F707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C59D32-9FAA-C915-AA5B-0ED8FF0E2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BB6AF1-9592-38E0-E6C0-3F9DDC5D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9846B0-DFD5-8E53-2BFB-3551A98D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8AFBB-EFB5-3C48-013F-87AA411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7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E9F17-AA87-3AD5-BFDD-8722CBCD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6C77F8-363E-45A2-563B-EC8D297A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38FB6C-C497-4C6C-12CB-E8BEAC4B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E261B4-2D73-95B2-4EFE-2E9E62E2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8E2A6F-D036-AB22-D0EA-63D9CBC0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63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7448D-4B5B-5F2F-6B9D-F93CB597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6B3357-1745-D9D6-FC67-4B1BC02DE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7AC236-4D66-AEC4-B9E1-CD0DBAF0C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3A3809-D5AC-7ABD-1066-090D7C8B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117CB0-B303-21A0-10F6-A8DBA04E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72509A-B510-DDAF-C99B-EA3B9CF8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8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1ECFD-E9CC-C406-7E38-3A93CC0CD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3E3609-8D59-2A09-937E-B15C1EC7E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02488B-6512-1054-07D0-5B3B47D97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2E2A8EC-985D-BD99-9288-92EC716D1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99859AD-5F03-AEB4-805A-7E5D2D9D9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F547D2C-AA30-D727-3E0B-61888905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B85E986-437A-842F-AE48-3B8D9C00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C1F2FB-33FB-5F7F-199B-64E5DA20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4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56427-F4EA-C0CD-F291-DBE62CAB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891122B-7DFF-F219-7D57-BC3BF660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2706B-439E-633A-994F-1E386B2D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56BE0E-D6A2-9821-ADBE-A6813B8B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37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688BFE-5618-1DBC-15D8-8668AC98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06DCAA-9B4C-05BA-3892-DBCC5060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3520AC-438D-43DA-3158-7C67AEFA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0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F27CE-2A83-F3B2-BC9B-D2546CF07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F14752-9922-861E-6431-77BC9051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2B200E-85A8-154B-C972-F4019CC6F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2A7153-2881-0CD4-0690-22ED532D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10B9FE-12B3-9B11-8F51-66EF0758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7D8D1-4EAE-E12C-A60F-ED762538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22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49A27-559D-FCF6-862C-53BD3AA3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DA90E8-A781-7CBE-7DC7-D408A6AD8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143069-357F-EC44-8400-38F3C6930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034E28-79AF-E41A-F3AD-75014C06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1D465D-A4FE-2A7A-2921-30451494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4E39BD-1A64-A24A-4B29-4C107558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5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BA24CF-B887-50FD-AD1F-D04C1F40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F104CD-3438-6A35-E272-02CD0DADB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6743A6-B6F5-00A3-E23D-D6C8DB192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2AC44A-2C27-499E-9817-FF6004DF82F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39BDB1-982E-4106-3F27-FDA6DEEF7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27A65E-F04C-E83E-1405-C7A7C8884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D6A78B-5090-4890-B8AE-863E6BEA59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77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0B356BE-700B-A2FA-E975-78EB01525B6E}"/>
              </a:ext>
            </a:extLst>
          </p:cNvPr>
          <p:cNvSpPr txBox="1">
            <a:spLocks/>
          </p:cNvSpPr>
          <p:nvPr/>
        </p:nvSpPr>
        <p:spPr>
          <a:xfrm>
            <a:off x="2805110" y="4585096"/>
            <a:ext cx="9215437" cy="48165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>
                <a:latin typeface="+mn-lt"/>
              </a:rPr>
              <a:t>Título: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E5E1343A-F9A8-16FE-17EA-6DA377710902}"/>
              </a:ext>
            </a:extLst>
          </p:cNvPr>
          <p:cNvSpPr txBox="1">
            <a:spLocks/>
          </p:cNvSpPr>
          <p:nvPr/>
        </p:nvSpPr>
        <p:spPr>
          <a:xfrm>
            <a:off x="2805111" y="5648324"/>
            <a:ext cx="9215436" cy="9698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b="1" dirty="0"/>
              <a:t>Autores: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680422-84D0-C810-3C04-E296E26C5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C66A602-25FB-2C1F-3D02-0FCC4B300F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8792" r="7509" b="7856"/>
          <a:stretch>
            <a:fillRect/>
          </a:stretch>
        </p:blipFill>
        <p:spPr bwMode="auto">
          <a:xfrm>
            <a:off x="322124" y="4585096"/>
            <a:ext cx="2077069" cy="212645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40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A21F41-A0FB-B334-27F6-E1678B3AF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650" y="1818881"/>
            <a:ext cx="6800850" cy="3500438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5B4B23A-2093-D7F0-E865-E17BAD75D8D4}"/>
              </a:ext>
            </a:extLst>
          </p:cNvPr>
          <p:cNvSpPr txBox="1">
            <a:spLocks/>
          </p:cNvSpPr>
          <p:nvPr/>
        </p:nvSpPr>
        <p:spPr>
          <a:xfrm>
            <a:off x="2185736" y="76007"/>
            <a:ext cx="4128437" cy="857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1 INTRODUÇÃO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7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5644A6-9CBC-1443-54B3-0566FC9C3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28E8948-46A0-8184-24B9-9C9738B5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36" y="76007"/>
            <a:ext cx="4128437" cy="857644"/>
          </a:xfrm>
        </p:spPr>
        <p:txBody>
          <a:bodyPr/>
          <a:lstStyle/>
          <a:p>
            <a:r>
              <a:rPr lang="en-US" dirty="0"/>
              <a:t>2  OBJETIVO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20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D03CB7-97A3-86E9-7AEF-18544DC22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8A5E03A-979F-3A39-8E1E-89C929A0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228" y="-183515"/>
            <a:ext cx="10515600" cy="1325563"/>
          </a:xfrm>
        </p:spPr>
        <p:txBody>
          <a:bodyPr/>
          <a:lstStyle/>
          <a:p>
            <a:r>
              <a:rPr lang="en-US" dirty="0"/>
              <a:t>3 MATERIAIS E MÉTODOS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090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AC028-B95F-EF71-CF33-2A13D97B4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9FA0492-07E5-3171-1289-193ACF95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35689"/>
            <a:ext cx="10515600" cy="1325563"/>
          </a:xfrm>
        </p:spPr>
        <p:txBody>
          <a:bodyPr/>
          <a:lstStyle/>
          <a:p>
            <a:r>
              <a:rPr lang="en-US" dirty="0"/>
              <a:t>4 RESULTADOS E DISCUSSÃO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43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E0B8B1-4278-9610-C170-F4D5AC6A4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405377B-CD44-4BEE-3127-DB6EBBE3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233" y="-202766"/>
            <a:ext cx="10515600" cy="1325563"/>
          </a:xfrm>
        </p:spPr>
        <p:txBody>
          <a:bodyPr/>
          <a:lstStyle/>
          <a:p>
            <a:r>
              <a:rPr lang="en-US" dirty="0"/>
              <a:t>5 CONSIDERAÇÕES FINAIS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47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9722C4-AEE9-E375-5E8D-CB0DAF55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B62A2B-2D66-0356-57D3-D18DC523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233" y="-202766"/>
            <a:ext cx="10515600" cy="1325563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312789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2  OBJETIVO</vt:lpstr>
      <vt:lpstr>3 MATERIAIS E MÉTODOS </vt:lpstr>
      <vt:lpstr>4 RESULTADOS E DISCUSSÃO </vt:lpstr>
      <vt:lpstr>5 CONSIDERAÇÕES FINAIS 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 Jorge Carvalho Batista</dc:creator>
  <cp:lastModifiedBy>Nelson Jorge Carvalho Batista</cp:lastModifiedBy>
  <cp:revision>1</cp:revision>
  <dcterms:created xsi:type="dcterms:W3CDTF">2026-05-05T23:27:27Z</dcterms:created>
  <dcterms:modified xsi:type="dcterms:W3CDTF">2026-05-05T23:46:56Z</dcterms:modified>
</cp:coreProperties>
</file>